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7"/>
  </p:notesMasterIdLst>
  <p:sldIdLst>
    <p:sldId id="302" r:id="rId3"/>
    <p:sldId id="1544" r:id="rId4"/>
    <p:sldId id="1549" r:id="rId5"/>
    <p:sldId id="1550" r:id="rId6"/>
    <p:sldId id="1551" r:id="rId7"/>
    <p:sldId id="1553" r:id="rId8"/>
    <p:sldId id="1554" r:id="rId9"/>
    <p:sldId id="1556" r:id="rId10"/>
    <p:sldId id="1557" r:id="rId11"/>
    <p:sldId id="1559" r:id="rId12"/>
    <p:sldId id="1560" r:id="rId13"/>
    <p:sldId id="1561" r:id="rId14"/>
    <p:sldId id="1562" r:id="rId15"/>
    <p:sldId id="1564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BD11"/>
    <a:srgbClr val="FFFFFF"/>
    <a:srgbClr val="F6DC6E"/>
    <a:srgbClr val="F0C810"/>
    <a:srgbClr val="D8B20E"/>
    <a:srgbClr val="E6E6E6"/>
    <a:srgbClr val="F6DB6A"/>
    <a:srgbClr val="F7E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2824" autoAdjust="0"/>
  </p:normalViewPr>
  <p:slideViewPr>
    <p:cSldViewPr snapToGrid="0">
      <p:cViewPr varScale="1">
        <p:scale>
          <a:sx n="86" d="100"/>
          <a:sy n="86" d="100"/>
        </p:scale>
        <p:origin x="51" y="147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16448-9073-4C4E-95B6-3F7DA64654F7}" type="datetimeFigureOut">
              <a:rPr lang="zh-TW" altLang="en-US" smtClean="0"/>
              <a:t>2018/9/17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C404E6-C6CB-4820-88CF-C5FA566B0B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6275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404E6-C6CB-4820-88CF-C5FA566B0B80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6543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404E6-C6CB-4820-88CF-C5FA566B0B80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835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404E6-C6CB-4820-88CF-C5FA566B0B80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4669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404E6-C6CB-4820-88CF-C5FA566B0B80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8329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404E6-C6CB-4820-88CF-C5FA566B0B80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5535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404E6-C6CB-4820-88CF-C5FA566B0B80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1181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404E6-C6CB-4820-88CF-C5FA566B0B80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5302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404E6-C6CB-4820-88CF-C5FA566B0B80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5348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404E6-C6CB-4820-88CF-C5FA566B0B80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8809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404E6-C6CB-4820-88CF-C5FA566B0B80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7440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404E6-C6CB-4820-88CF-C5FA566B0B80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5136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404E6-C6CB-4820-88CF-C5FA566B0B80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1468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404E6-C6CB-4820-88CF-C5FA566B0B80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5559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404E6-C6CB-4820-88CF-C5FA566B0B80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502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376F9-68BE-461D-8782-22436A949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151C07A-739C-492A-AC6E-1BD619BE93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7FA7B10-9B23-4853-A0D9-014D67373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C1B9B-256A-46B9-8400-ECA49C74D21C}" type="datetimeFigureOut">
              <a:rPr lang="zh-TW" altLang="en-US" smtClean="0"/>
              <a:t>2018/9/17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EBAA808-CADE-41BB-AA2E-94545F776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02AD7EE-ADD5-4DBF-B28D-48232E733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0608A-49D7-4836-9F53-8D788ECBF60E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3521626-F9D7-4FA6-88F6-24E0D6063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84693" y="3871452"/>
            <a:ext cx="3973681" cy="298654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B3FE0CF-DE0A-4728-85D8-41AB27CED9E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B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6C87B3F6-EB2D-412F-98DD-B0E9A3ABA2B1}"/>
              </a:ext>
            </a:extLst>
          </p:cNvPr>
          <p:cNvSpPr/>
          <p:nvPr userDrawn="1"/>
        </p:nvSpPr>
        <p:spPr>
          <a:xfrm rot="18097996" flipH="1" flipV="1">
            <a:off x="4325600" y="4549094"/>
            <a:ext cx="7326685" cy="5602514"/>
          </a:xfrm>
          <a:prstGeom prst="rtTriangle">
            <a:avLst/>
          </a:prstGeom>
          <a:solidFill>
            <a:srgbClr val="F6D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直角三角形 9">
            <a:extLst>
              <a:ext uri="{FF2B5EF4-FFF2-40B4-BE49-F238E27FC236}">
                <a16:creationId xmlns:a16="http://schemas.microsoft.com/office/drawing/2014/main" id="{4F2185F8-1445-45C5-9023-C3E7C73C4744}"/>
              </a:ext>
            </a:extLst>
          </p:cNvPr>
          <p:cNvSpPr/>
          <p:nvPr userDrawn="1"/>
        </p:nvSpPr>
        <p:spPr>
          <a:xfrm flipH="1" flipV="1">
            <a:off x="2953656" y="0"/>
            <a:ext cx="9238343" cy="5653314"/>
          </a:xfrm>
          <a:prstGeom prst="rtTriangle">
            <a:avLst/>
          </a:prstGeom>
          <a:solidFill>
            <a:srgbClr val="D8B2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直角三角形 10">
            <a:extLst>
              <a:ext uri="{FF2B5EF4-FFF2-40B4-BE49-F238E27FC236}">
                <a16:creationId xmlns:a16="http://schemas.microsoft.com/office/drawing/2014/main" id="{15927CDF-998B-4477-9BC1-65BB78CCF2CB}"/>
              </a:ext>
            </a:extLst>
          </p:cNvPr>
          <p:cNvSpPr/>
          <p:nvPr userDrawn="1"/>
        </p:nvSpPr>
        <p:spPr>
          <a:xfrm rot="18097996" flipH="1" flipV="1">
            <a:off x="7215342" y="4597571"/>
            <a:ext cx="5275578" cy="5602514"/>
          </a:xfrm>
          <a:prstGeom prst="rtTriangle">
            <a:avLst/>
          </a:prstGeom>
          <a:solidFill>
            <a:srgbClr val="F6D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C727001-09D3-48C9-8172-DAE98717ABB6}"/>
              </a:ext>
            </a:extLst>
          </p:cNvPr>
          <p:cNvSpPr txBox="1"/>
          <p:nvPr userDrawn="1"/>
        </p:nvSpPr>
        <p:spPr>
          <a:xfrm>
            <a:off x="1943177" y="2489023"/>
            <a:ext cx="49254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Power BI </a:t>
            </a:r>
            <a:r>
              <a:rPr lang="zh-TW" altLang="en-US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資料分析與視覺化實戰溝通術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7B08A189-357D-454A-A03C-B09BC552D2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6" t="25856" r="14520" b="21133"/>
          <a:stretch/>
        </p:blipFill>
        <p:spPr>
          <a:xfrm>
            <a:off x="790954" y="2723403"/>
            <a:ext cx="1104975" cy="83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35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6E911B-1E6F-4A6C-ACC0-1D0DBA7E4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0F7B616-EBC7-47E6-A0B4-057EEB3F3E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2191CD-0E32-4993-91B0-88C8753D4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C1B9B-256A-46B9-8400-ECA49C74D21C}" type="datetimeFigureOut">
              <a:rPr lang="zh-TW" altLang="en-US" smtClean="0"/>
              <a:t>2018/9/17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7038992-677D-4E17-A855-27562D697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1A18DE-7D47-4A11-A849-DA0E8B1BC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0608A-49D7-4836-9F53-8D788ECBF6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5242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0A98320-3D42-4C47-A750-E9CBE89DDB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934A0EC-4086-4A6B-921C-A9C9D9B0FC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5760603-95EB-4229-A767-ADF5F0ACD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C1B9B-256A-46B9-8400-ECA49C74D21C}" type="datetimeFigureOut">
              <a:rPr lang="zh-TW" altLang="en-US" smtClean="0"/>
              <a:t>2018/9/17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D21702-5012-438C-81D9-2BAFAAAAF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D70C1F6-1F24-4F5B-B0DB-3FC7D9EAD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0608A-49D7-4836-9F53-8D788ECBF6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39601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24341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90939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crosoft log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59" tIns="38079" rIns="76159" bIns="38079" rtlCol="0" anchor="ctr"/>
          <a:lstStyle/>
          <a:p>
            <a:pPr algn="ctr"/>
            <a:endParaRPr lang="en-US" sz="2199" dirty="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59" tIns="38079" rIns="76159" bIns="38079" rtlCol="0" anchor="ctr"/>
          <a:lstStyle/>
          <a:p>
            <a:pPr algn="ctr"/>
            <a:endParaRPr lang="en-US" sz="2199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59" tIns="38079" rIns="76159" bIns="38079" rtlCol="0" anchor="ctr"/>
          <a:lstStyle/>
          <a:p>
            <a:pPr algn="ctr"/>
            <a:endParaRPr lang="en-US" sz="2199" dirty="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34" y="2899240"/>
            <a:ext cx="2881117" cy="1059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59" tIns="38079" rIns="76159" bIns="38079" rtlCol="0" anchor="ctr"/>
          <a:lstStyle/>
          <a:p>
            <a:pPr algn="ctr"/>
            <a:endParaRPr lang="en-US" sz="2199" dirty="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34" y="2899240"/>
            <a:ext cx="2881117" cy="10595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59" tIns="38079" rIns="76159" bIns="38079" rtlCol="0" anchor="ctr"/>
          <a:lstStyle/>
          <a:p>
            <a:pPr algn="ctr"/>
            <a:endParaRPr lang="en-US" sz="2199" dirty="0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34" y="2899240"/>
            <a:ext cx="2881117" cy="10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13281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Accent Color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7380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218877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04260" y="274639"/>
            <a:ext cx="10515600" cy="511200"/>
          </a:xfrm>
          <a:prstGeom prst="rect">
            <a:avLst/>
          </a:prstGeom>
        </p:spPr>
        <p:txBody>
          <a:bodyPr/>
          <a:lstStyle>
            <a:lvl1pPr marL="0" algn="l" defTabSz="609387" rtl="0" eaLnBrk="1" latinLnBrk="0" hangingPunct="1"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lang="en-GB" sz="3199" b="0" kern="1200" cap="none" spc="-100" baseline="0" dirty="0" smtClean="0">
                <a:ln w="3175">
                  <a:noFill/>
                </a:ln>
                <a:solidFill>
                  <a:srgbClr val="595959">
                    <a:lumMod val="65000"/>
                    <a:lumOff val="35000"/>
                  </a:srgbClr>
                </a:solidFill>
                <a:effectLst/>
                <a:latin typeface="Segoe UI"/>
                <a:ea typeface="Verdana" pitchFamily="34" charset="0"/>
                <a:cs typeface="Segoe UI"/>
              </a:defRPr>
            </a:lvl1pPr>
          </a:lstStyle>
          <a:p>
            <a:r>
              <a:rPr lang="en-US" dirty="0"/>
              <a:t>&lt;HEADING OPTION 1&gt;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714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714331-B96C-40AF-8183-BFD720221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B680D0-07BE-4B12-9FAF-130FF553F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454345A-E9F1-4429-9AA4-8DBEC9B0E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C1B9B-256A-46B9-8400-ECA49C74D21C}" type="datetimeFigureOut">
              <a:rPr lang="zh-TW" altLang="en-US" smtClean="0"/>
              <a:t>2018/9/17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DB5EF17-E5DD-463E-AC39-DB966065B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8D8EAD-0B78-4F6C-A01A-16D805E93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0608A-49D7-4836-9F53-8D788ECBF60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CB8F0B9-2A90-4497-8487-2D9D3FD2461D}"/>
              </a:ext>
            </a:extLst>
          </p:cNvPr>
          <p:cNvSpPr/>
          <p:nvPr userDrawn="1"/>
        </p:nvSpPr>
        <p:spPr>
          <a:xfrm>
            <a:off x="0" y="6764919"/>
            <a:ext cx="3916392" cy="93081"/>
          </a:xfrm>
          <a:prstGeom prst="rect">
            <a:avLst/>
          </a:prstGeom>
          <a:solidFill>
            <a:srgbClr val="D8B2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69BE3E3-6C20-4DD1-A91C-0DA4BC32D2AB}"/>
              </a:ext>
            </a:extLst>
          </p:cNvPr>
          <p:cNvSpPr/>
          <p:nvPr userDrawn="1"/>
        </p:nvSpPr>
        <p:spPr>
          <a:xfrm>
            <a:off x="3916392" y="6764919"/>
            <a:ext cx="3916392" cy="93081"/>
          </a:xfrm>
          <a:prstGeom prst="rect">
            <a:avLst/>
          </a:prstGeom>
          <a:solidFill>
            <a:srgbClr val="EDB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690F370-1A2E-43F7-8941-9F2F06E250A8}"/>
              </a:ext>
            </a:extLst>
          </p:cNvPr>
          <p:cNvSpPr/>
          <p:nvPr userDrawn="1"/>
        </p:nvSpPr>
        <p:spPr>
          <a:xfrm>
            <a:off x="7832783" y="6764919"/>
            <a:ext cx="4359215" cy="93082"/>
          </a:xfrm>
          <a:prstGeom prst="rect">
            <a:avLst/>
          </a:prstGeom>
          <a:solidFill>
            <a:srgbClr val="F6D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6747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2160AD-A0BB-4E61-B451-2D35516CA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AFB5323-7BEB-44FE-B8E3-6C5973FD1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207EF22-3BFA-45DD-8BBD-AF97E99E8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C1B9B-256A-46B9-8400-ECA49C74D21C}" type="datetimeFigureOut">
              <a:rPr lang="zh-TW" altLang="en-US" smtClean="0"/>
              <a:t>2018/9/17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FA7B3EA-6974-4AFD-91B0-E5A09A63D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8C33EDB-EB11-4591-85E7-D80E722F3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0608A-49D7-4836-9F53-8D788ECBF6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3098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C662E2-3446-4B1E-A8EE-95F1B48D9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3EAAB4-540E-40B8-8827-62BA007CE1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BC87FD8-6124-4BC4-9738-303E46C28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44D6D6D-0D5C-499A-A8E1-2C834DEAA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C1B9B-256A-46B9-8400-ECA49C74D21C}" type="datetimeFigureOut">
              <a:rPr lang="zh-TW" altLang="en-US" smtClean="0"/>
              <a:t>2018/9/17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2E32A7B-FB3F-412F-9405-36ABFBDC4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3980086-A6F0-4F67-A986-7ADA6CCFF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0608A-49D7-4836-9F53-8D788ECBF6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1287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9B59D2-DB06-434C-A21E-1481D4E11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1A4E99F-4D59-4B23-AFE0-F99C5C927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84A3FE8-B083-479E-9994-0519E362F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4ED902F-2A70-42A2-9CA6-2B5A42A6A5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29F2185-634F-4146-828D-B75E13BA37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B5D8ADA-ACB1-4184-8034-667B889C9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C1B9B-256A-46B9-8400-ECA49C74D21C}" type="datetimeFigureOut">
              <a:rPr lang="zh-TW" altLang="en-US" smtClean="0"/>
              <a:t>2018/9/17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99F68F-6A82-40A9-9CE4-3C1735D70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B6B3C8D-D12B-46D5-BF50-8A451CF73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0608A-49D7-4836-9F53-8D788ECBF6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5499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B1BB45-7ABD-4ED9-8111-89C8C8AE8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2E85BDD-45FD-4AAE-BEA8-B51B0D5B4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C1B9B-256A-46B9-8400-ECA49C74D21C}" type="datetimeFigureOut">
              <a:rPr lang="zh-TW" altLang="en-US" smtClean="0"/>
              <a:t>2018/9/17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78BA1D2-1B3C-4691-894D-07583E4A3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BBDF5F-6D74-4F00-94C7-6DA81CC6C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0608A-49D7-4836-9F53-8D788ECBF6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7927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A53EDF9-5B08-4798-B09D-23283DE63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C1B9B-256A-46B9-8400-ECA49C74D21C}" type="datetimeFigureOut">
              <a:rPr lang="zh-TW" altLang="en-US" smtClean="0"/>
              <a:t>2018/9/17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6E87C8E-A247-4B85-B3DE-83641FDAC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52B1F93-ECD1-47B0-BA5D-7AC850BE3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0608A-49D7-4836-9F53-8D788ECBF6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53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37D550-CFAD-4E86-B52F-30946071A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882317-6DF6-4486-8EDB-2A92A9FE1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B2A8247-C8A7-4096-84BD-A18FEC119B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BFDD35E-B7B8-4FE4-9631-A02804615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C1B9B-256A-46B9-8400-ECA49C74D21C}" type="datetimeFigureOut">
              <a:rPr lang="zh-TW" altLang="en-US" smtClean="0"/>
              <a:t>2018/9/17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BADC6B0-0D64-4C3B-A9DD-C511BA2B8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4FB22AA-31DE-4AAE-8478-C9621BCA9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0608A-49D7-4836-9F53-8D788ECBF6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7538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AE5D25-179B-4496-B146-951E51C07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5A28163-44D4-439E-BEA7-EB8DB547E1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CE23EB6-F8CF-46FB-9138-F252A075AC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95B46D1-89DC-40EE-A2F1-F9896F8AD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C1B9B-256A-46B9-8400-ECA49C74D21C}" type="datetimeFigureOut">
              <a:rPr lang="zh-TW" altLang="en-US" smtClean="0"/>
              <a:t>2018/9/17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ED400B0-34D6-46FE-9C03-C69E53204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694FB65-6120-4FE6-ACBA-5D453AA60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0608A-49D7-4836-9F53-8D788ECBF6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8281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C652F2D-9C37-4965-A8AB-29027E457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5E125B4-2399-449B-B46B-4B2432B268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EB98BC-D171-4525-9FFF-41C62C2F25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C1B9B-256A-46B9-8400-ECA49C74D21C}" type="datetimeFigureOut">
              <a:rPr lang="zh-TW" altLang="en-US" smtClean="0"/>
              <a:t>2018/9/17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C9FB401-3C5A-45CB-A437-EA5918A44E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0943F3-922E-495C-A7C7-3ED839210F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50608A-49D7-4836-9F53-8D788ECBF6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2568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8907" y="384141"/>
            <a:ext cx="11141755" cy="646043"/>
          </a:xfrm>
          <a:prstGeom prst="rect">
            <a:avLst/>
          </a:prstGeom>
        </p:spPr>
        <p:txBody>
          <a:bodyPr vert="horz" lIns="0" tIns="152357" rIns="53325" bIns="53325"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458907" y="1600203"/>
            <a:ext cx="11141755" cy="45595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8"/>
          <a:srcRect t="26667"/>
          <a:stretch/>
        </p:blipFill>
        <p:spPr>
          <a:xfrm>
            <a:off x="12269808" y="3"/>
            <a:ext cx="7622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257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ransition>
    <p:fade/>
  </p:transition>
  <p:hf hdr="0" ftr="0" dt="0"/>
  <p:txStyles>
    <p:titleStyle>
      <a:lvl1pPr marL="0" algn="l" defTabSz="1087751" rtl="0" eaLnBrk="1" latinLnBrk="0" hangingPunct="1">
        <a:lnSpc>
          <a:spcPct val="90000"/>
        </a:lnSpc>
        <a:spcBef>
          <a:spcPct val="0"/>
        </a:spcBef>
        <a:buNone/>
        <a:defRPr lang="en-US" sz="4799" kern="1200" spc="-59" baseline="0" dirty="0">
          <a:solidFill>
            <a:schemeClr val="bg2"/>
          </a:solidFill>
          <a:latin typeface="Segoe UI Light" pitchFamily="34" charset="0"/>
          <a:ea typeface="Segoe UI" pitchFamily="34" charset="0"/>
          <a:cs typeface="Segoe UI" pitchFamily="34" charset="0"/>
        </a:defRPr>
      </a:lvl1pPr>
    </p:titleStyle>
    <p:bodyStyle>
      <a:lvl1pPr marL="0" indent="0" algn="l" defTabSz="1087751" rtl="0" eaLnBrk="1" latinLnBrk="0" hangingPunct="1">
        <a:spcBef>
          <a:spcPts val="1799"/>
        </a:spcBef>
        <a:buClr>
          <a:srgbClr val="0072C6"/>
        </a:buClr>
        <a:buSzPct val="100000"/>
        <a:buFont typeface="Wingdings" pitchFamily="2" charset="2"/>
        <a:buNone/>
        <a:defRPr sz="2399" kern="1200">
          <a:solidFill>
            <a:schemeClr val="tx2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475915" indent="-194334" algn="l" defTabSz="1087751" rtl="0" eaLnBrk="1" latinLnBrk="0" hangingPunct="1">
        <a:spcBef>
          <a:spcPct val="20000"/>
        </a:spcBef>
        <a:buFont typeface="Arial" pitchFamily="34" charset="0"/>
        <a:buChar char="•"/>
        <a:defRPr sz="1799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761464" indent="-173180" algn="l" defTabSz="1087751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047014" indent="-177146" algn="l" defTabSz="1087751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284971" indent="-179790" algn="l" defTabSz="1087751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991317" indent="-271937" algn="l" defTabSz="1087751" rtl="0" eaLnBrk="1" latinLnBrk="0" hangingPunct="1">
        <a:spcBef>
          <a:spcPct val="20000"/>
        </a:spcBef>
        <a:buFont typeface="Arial" pitchFamily="34" charset="0"/>
        <a:buChar char="•"/>
        <a:defRPr sz="2499" kern="1200">
          <a:solidFill>
            <a:schemeClr val="tx1"/>
          </a:solidFill>
          <a:latin typeface="+mn-lt"/>
          <a:ea typeface="+mn-ea"/>
          <a:cs typeface="+mn-cs"/>
        </a:defRPr>
      </a:lvl6pPr>
      <a:lvl7pPr marL="3535193" indent="-271937" algn="l" defTabSz="1087751" rtl="0" eaLnBrk="1" latinLnBrk="0" hangingPunct="1">
        <a:spcBef>
          <a:spcPct val="20000"/>
        </a:spcBef>
        <a:buFont typeface="Arial" pitchFamily="34" charset="0"/>
        <a:buChar char="•"/>
        <a:defRPr sz="2499" kern="1200">
          <a:solidFill>
            <a:schemeClr val="tx1"/>
          </a:solidFill>
          <a:latin typeface="+mn-lt"/>
          <a:ea typeface="+mn-ea"/>
          <a:cs typeface="+mn-cs"/>
        </a:defRPr>
      </a:lvl7pPr>
      <a:lvl8pPr marL="4079070" indent="-271937" algn="l" defTabSz="1087751" rtl="0" eaLnBrk="1" latinLnBrk="0" hangingPunct="1">
        <a:spcBef>
          <a:spcPct val="20000"/>
        </a:spcBef>
        <a:buFont typeface="Arial" pitchFamily="34" charset="0"/>
        <a:buChar char="•"/>
        <a:defRPr sz="2499" kern="1200">
          <a:solidFill>
            <a:schemeClr val="tx1"/>
          </a:solidFill>
          <a:latin typeface="+mn-lt"/>
          <a:ea typeface="+mn-ea"/>
          <a:cs typeface="+mn-cs"/>
        </a:defRPr>
      </a:lvl8pPr>
      <a:lvl9pPr marL="4622946" indent="-271937" algn="l" defTabSz="1087751" rtl="0" eaLnBrk="1" latinLnBrk="0" hangingPunct="1">
        <a:spcBef>
          <a:spcPct val="20000"/>
        </a:spcBef>
        <a:buFont typeface="Arial" pitchFamily="34" charset="0"/>
        <a:buChar char="•"/>
        <a:defRPr sz="2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7751" rtl="0" eaLnBrk="1" latinLnBrk="0" hangingPunct="1">
        <a:defRPr sz="2199" kern="1200">
          <a:solidFill>
            <a:schemeClr val="tx1"/>
          </a:solidFill>
          <a:latin typeface="+mn-lt"/>
          <a:ea typeface="+mn-ea"/>
          <a:cs typeface="+mn-cs"/>
        </a:defRPr>
      </a:lvl1pPr>
      <a:lvl2pPr marL="543877" algn="l" defTabSz="1087751" rtl="0" eaLnBrk="1" latinLnBrk="0" hangingPunct="1">
        <a:defRPr sz="2199" kern="1200">
          <a:solidFill>
            <a:schemeClr val="tx1"/>
          </a:solidFill>
          <a:latin typeface="+mn-lt"/>
          <a:ea typeface="+mn-ea"/>
          <a:cs typeface="+mn-cs"/>
        </a:defRPr>
      </a:lvl2pPr>
      <a:lvl3pPr marL="1087751" algn="l" defTabSz="1087751" rtl="0" eaLnBrk="1" latinLnBrk="0" hangingPunct="1">
        <a:defRPr sz="2199" kern="1200">
          <a:solidFill>
            <a:schemeClr val="tx1"/>
          </a:solidFill>
          <a:latin typeface="+mn-lt"/>
          <a:ea typeface="+mn-ea"/>
          <a:cs typeface="+mn-cs"/>
        </a:defRPr>
      </a:lvl3pPr>
      <a:lvl4pPr marL="1631629" algn="l" defTabSz="1087751" rtl="0" eaLnBrk="1" latinLnBrk="0" hangingPunct="1">
        <a:defRPr sz="2199" kern="1200">
          <a:solidFill>
            <a:schemeClr val="tx1"/>
          </a:solidFill>
          <a:latin typeface="+mn-lt"/>
          <a:ea typeface="+mn-ea"/>
          <a:cs typeface="+mn-cs"/>
        </a:defRPr>
      </a:lvl4pPr>
      <a:lvl5pPr marL="2175504" algn="l" defTabSz="1087751" rtl="0" eaLnBrk="1" latinLnBrk="0" hangingPunct="1">
        <a:defRPr sz="2199" kern="1200">
          <a:solidFill>
            <a:schemeClr val="tx1"/>
          </a:solidFill>
          <a:latin typeface="+mn-lt"/>
          <a:ea typeface="+mn-ea"/>
          <a:cs typeface="+mn-cs"/>
        </a:defRPr>
      </a:lvl5pPr>
      <a:lvl6pPr marL="2719380" algn="l" defTabSz="1087751" rtl="0" eaLnBrk="1" latinLnBrk="0" hangingPunct="1">
        <a:defRPr sz="2199" kern="1200">
          <a:solidFill>
            <a:schemeClr val="tx1"/>
          </a:solidFill>
          <a:latin typeface="+mn-lt"/>
          <a:ea typeface="+mn-ea"/>
          <a:cs typeface="+mn-cs"/>
        </a:defRPr>
      </a:lvl6pPr>
      <a:lvl7pPr marL="3263256" algn="l" defTabSz="1087751" rtl="0" eaLnBrk="1" latinLnBrk="0" hangingPunct="1">
        <a:defRPr sz="2199" kern="1200">
          <a:solidFill>
            <a:schemeClr val="tx1"/>
          </a:solidFill>
          <a:latin typeface="+mn-lt"/>
          <a:ea typeface="+mn-ea"/>
          <a:cs typeface="+mn-cs"/>
        </a:defRPr>
      </a:lvl7pPr>
      <a:lvl8pPr marL="3807131" algn="l" defTabSz="1087751" rtl="0" eaLnBrk="1" latinLnBrk="0" hangingPunct="1">
        <a:defRPr sz="2199" kern="1200">
          <a:solidFill>
            <a:schemeClr val="tx1"/>
          </a:solidFill>
          <a:latin typeface="+mn-lt"/>
          <a:ea typeface="+mn-ea"/>
          <a:cs typeface="+mn-cs"/>
        </a:defRPr>
      </a:lvl8pPr>
      <a:lvl9pPr marL="4351007" algn="l" defTabSz="1087751" rtl="0" eaLnBrk="1" latinLnBrk="0" hangingPunct="1">
        <a:defRPr sz="21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551">
          <p15:clr>
            <a:srgbClr val="5ACBF0"/>
          </p15:clr>
        </p15:guide>
        <p15:guide id="2" pos="2975">
          <p15:clr>
            <a:srgbClr val="5ACBF0"/>
          </p15:clr>
        </p15:guide>
        <p15:guide id="3" pos="2399">
          <p15:clr>
            <a:srgbClr val="5ACBF0"/>
          </p15:clr>
        </p15:guide>
        <p15:guide id="4" pos="1823">
          <p15:clr>
            <a:srgbClr val="5ACBF0"/>
          </p15:clr>
        </p15:guide>
        <p15:guide id="5" pos="1247">
          <p15:clr>
            <a:srgbClr val="5ACBF0"/>
          </p15:clr>
        </p15:guide>
        <p15:guide id="6" pos="671">
          <p15:clr>
            <a:srgbClr val="5ACBF0"/>
          </p15:clr>
        </p15:guide>
        <p15:guide id="7" pos="95">
          <p15:clr>
            <a:srgbClr val="5ACBF0"/>
          </p15:clr>
        </p15:guide>
        <p15:guide id="8" pos="4127">
          <p15:clr>
            <a:srgbClr val="5ACBF0"/>
          </p15:clr>
        </p15:guide>
        <p15:guide id="9" pos="4703">
          <p15:clr>
            <a:srgbClr val="5ACBF0"/>
          </p15:clr>
        </p15:guide>
        <p15:guide id="10" pos="5279">
          <p15:clr>
            <a:srgbClr val="5ACBF0"/>
          </p15:clr>
        </p15:guide>
        <p15:guide id="11" pos="5855">
          <p15:clr>
            <a:srgbClr val="5ACBF0"/>
          </p15:clr>
        </p15:guide>
        <p15:guide id="12" pos="6431">
          <p15:clr>
            <a:srgbClr val="5ACBF0"/>
          </p15:clr>
        </p15:guide>
        <p15:guide id="13" pos="7007">
          <p15:clr>
            <a:srgbClr val="5ACBF0"/>
          </p15:clr>
        </p15:guide>
        <p15:guide id="14" pos="7583">
          <p15:clr>
            <a:srgbClr val="5ACBF0"/>
          </p15:clr>
        </p15:guide>
        <p15:guide id="15" orient="horz" pos="144">
          <p15:clr>
            <a:srgbClr val="5ACBF0"/>
          </p15:clr>
        </p15:guide>
        <p15:guide id="16" orient="horz" pos="720">
          <p15:clr>
            <a:srgbClr val="5ACBF0"/>
          </p15:clr>
        </p15:guide>
        <p15:guide id="17" orient="horz" pos="1296">
          <p15:clr>
            <a:srgbClr val="5ACBF0"/>
          </p15:clr>
        </p15:guide>
        <p15:guide id="18" orient="horz" pos="1872">
          <p15:clr>
            <a:srgbClr val="5ACBF0"/>
          </p15:clr>
        </p15:guide>
        <p15:guide id="19" orient="horz" pos="2448">
          <p15:clr>
            <a:srgbClr val="5ACBF0"/>
          </p15:clr>
        </p15:guide>
        <p15:guide id="20" orient="horz" pos="3024">
          <p15:clr>
            <a:srgbClr val="5ACBF0"/>
          </p15:clr>
        </p15:guide>
        <p15:guide id="21" orient="horz" pos="3600">
          <p15:clr>
            <a:srgbClr val="5ACBF0"/>
          </p15:clr>
        </p15:guide>
        <p15:guide id="22" orient="horz" pos="4176">
          <p15:clr>
            <a:srgbClr val="5ACBF0"/>
          </p15:clr>
        </p15:guide>
        <p15:guide id="23" pos="191">
          <p15:clr>
            <a:srgbClr val="F26B43"/>
          </p15:clr>
        </p15:guide>
        <p15:guide id="24" pos="7487">
          <p15:clr>
            <a:srgbClr val="F26B43"/>
          </p15:clr>
        </p15:guide>
        <p15:guide id="25" orient="horz" pos="240">
          <p15:clr>
            <a:srgbClr val="F26B43"/>
          </p15:clr>
        </p15:guide>
        <p15:guide id="26" orient="horz" pos="4080">
          <p15:clr>
            <a:srgbClr val="F26B43"/>
          </p15:clr>
        </p15:guide>
        <p15:guide id="27" pos="3839">
          <p15:clr>
            <a:srgbClr val="F26B43"/>
          </p15:clr>
        </p15:guide>
        <p15:guide id="28" orient="horz" pos="2160">
          <p15:clr>
            <a:srgbClr val="F26B43"/>
          </p15:clr>
        </p15:guide>
        <p15:guide id="29" orient="horz" pos="816">
          <p15:clr>
            <a:srgbClr val="F26B43"/>
          </p15:clr>
        </p15:guide>
        <p15:guide id="30" orient="horz" pos="1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3255A92-AA58-460D-A547-A21E989355C2}"/>
              </a:ext>
            </a:extLst>
          </p:cNvPr>
          <p:cNvSpPr/>
          <p:nvPr/>
        </p:nvSpPr>
        <p:spPr>
          <a:xfrm>
            <a:off x="1960358" y="3784382"/>
            <a:ext cx="13949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Ch3</a:t>
            </a:r>
            <a:r>
              <a:rPr lang="zh-TW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作業</a:t>
            </a:r>
          </a:p>
        </p:txBody>
      </p:sp>
    </p:spTree>
    <p:extLst>
      <p:ext uri="{BB962C8B-B14F-4D97-AF65-F5344CB8AC3E}">
        <p14:creationId xmlns:p14="http://schemas.microsoft.com/office/powerpoint/2010/main" val="351092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65F3047-01C5-46B9-B2F7-8B869B9C7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724" y="913156"/>
            <a:ext cx="8901705" cy="5462706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A9FCF84C-259B-4C8F-9525-855852801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2852"/>
            <a:ext cx="12192000" cy="857250"/>
          </a:xfrm>
        </p:spPr>
        <p:txBody>
          <a:bodyPr>
            <a:normAutofit/>
          </a:bodyPr>
          <a:lstStyle/>
          <a:p>
            <a:pPr algn="ctr"/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操作順序</a:t>
            </a:r>
            <a:r>
              <a:rPr lang="en-US" altLang="zh-TW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確認資料皆可成功載入</a:t>
            </a:r>
          </a:p>
        </p:txBody>
      </p:sp>
    </p:spTree>
    <p:extLst>
      <p:ext uri="{BB962C8B-B14F-4D97-AF65-F5344CB8AC3E}">
        <p14:creationId xmlns:p14="http://schemas.microsoft.com/office/powerpoint/2010/main" val="2352037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A9FCF84C-259B-4C8F-9525-855852801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2852"/>
            <a:ext cx="12192000" cy="857250"/>
          </a:xfrm>
        </p:spPr>
        <p:txBody>
          <a:bodyPr>
            <a:normAutofit/>
          </a:bodyPr>
          <a:lstStyle/>
          <a:p>
            <a:pPr algn="ctr"/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操作順序</a:t>
            </a:r>
            <a:r>
              <a:rPr lang="en-US" altLang="zh-TW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點選客戶資料表的</a:t>
            </a:r>
            <a:r>
              <a:rPr lang="en-US" altLang="zh-TW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Email</a:t>
            </a: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欄位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07140FF-1ACC-45EB-AF12-FC009D649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745" y="1080918"/>
            <a:ext cx="8620510" cy="527831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B2A8441-FB15-4943-85F1-9DE4A6788942}"/>
              </a:ext>
            </a:extLst>
          </p:cNvPr>
          <p:cNvSpPr/>
          <p:nvPr/>
        </p:nvSpPr>
        <p:spPr>
          <a:xfrm>
            <a:off x="6844144" y="1978429"/>
            <a:ext cx="1318953" cy="43808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57023FD-A958-45AD-B5BC-BF512D4C4AFB}"/>
              </a:ext>
            </a:extLst>
          </p:cNvPr>
          <p:cNvSpPr/>
          <p:nvPr/>
        </p:nvSpPr>
        <p:spPr>
          <a:xfrm>
            <a:off x="1670856" y="2413461"/>
            <a:ext cx="1318953" cy="2466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39911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A9FCF84C-259B-4C8F-9525-855852801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2852"/>
            <a:ext cx="12192000" cy="857250"/>
          </a:xfrm>
        </p:spPr>
        <p:txBody>
          <a:bodyPr>
            <a:normAutofit/>
          </a:bodyPr>
          <a:lstStyle/>
          <a:p>
            <a:pPr algn="ctr"/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操作順序</a:t>
            </a:r>
            <a:r>
              <a:rPr lang="en-US" altLang="zh-TW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點選分割資料行中的依分隔符號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07140FF-1ACC-45EB-AF12-FC009D649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745" y="1080918"/>
            <a:ext cx="8620510" cy="527831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57023FD-A958-45AD-B5BC-BF512D4C4AFB}"/>
              </a:ext>
            </a:extLst>
          </p:cNvPr>
          <p:cNvSpPr/>
          <p:nvPr/>
        </p:nvSpPr>
        <p:spPr>
          <a:xfrm>
            <a:off x="6023956" y="1393765"/>
            <a:ext cx="393470" cy="4959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37799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9AF58A1-5ECD-4EF9-BBAE-03C2E7753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98" y="1191577"/>
            <a:ext cx="8096596" cy="5084531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A9FCF84C-259B-4C8F-9525-855852801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2852"/>
            <a:ext cx="12192000" cy="857250"/>
          </a:xfrm>
        </p:spPr>
        <p:txBody>
          <a:bodyPr>
            <a:normAutofit/>
          </a:bodyPr>
          <a:lstStyle/>
          <a:p>
            <a:pPr algn="ctr"/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操作順序</a:t>
            </a:r>
            <a:r>
              <a:rPr lang="en-US" altLang="zh-TW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設定分割資料行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57023FD-A958-45AD-B5BC-BF512D4C4AFB}"/>
              </a:ext>
            </a:extLst>
          </p:cNvPr>
          <p:cNvSpPr/>
          <p:nvPr/>
        </p:nvSpPr>
        <p:spPr>
          <a:xfrm>
            <a:off x="2831866" y="3194051"/>
            <a:ext cx="1481119" cy="10343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7F7D0F1-A5CC-4AE2-9146-D5593B1C4E52}"/>
              </a:ext>
            </a:extLst>
          </p:cNvPr>
          <p:cNvSpPr txBox="1"/>
          <p:nvPr/>
        </p:nvSpPr>
        <p:spPr>
          <a:xfrm>
            <a:off x="8980712" y="1158239"/>
            <a:ext cx="2659878" cy="2711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</a:pPr>
            <a:r>
              <a:rPr kumimoji="1" lang="en-US" altLang="zh-TW" sz="2400" b="1" dirty="0">
                <a:solidFill>
                  <a:srgbClr val="D8B20E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Step: </a:t>
            </a:r>
          </a:p>
          <a:p>
            <a:pPr lvl="0">
              <a:lnSpc>
                <a:spcPct val="120000"/>
              </a:lnSpc>
            </a:pPr>
            <a:r>
              <a:rPr kumimoji="1" lang="en-US" altLang="zh-TW" sz="2400" b="1" dirty="0">
                <a:solidFill>
                  <a:srgbClr val="D8B20E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【</a:t>
            </a:r>
            <a:r>
              <a:rPr kumimoji="1" lang="zh-TW" altLang="en-US" sz="2400" b="1" dirty="0">
                <a:solidFill>
                  <a:srgbClr val="D8B20E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選取或輸入分隔符號］選自訂→</a:t>
            </a:r>
            <a:r>
              <a:rPr kumimoji="1" lang="en-US" altLang="zh-TW" sz="2400" b="1" dirty="0">
                <a:solidFill>
                  <a:srgbClr val="D8B20E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【</a:t>
            </a:r>
            <a:r>
              <a:rPr kumimoji="1" lang="zh-TW" altLang="en-US" sz="2400" b="1" dirty="0">
                <a:solidFill>
                  <a:srgbClr val="D8B20E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空白</a:t>
            </a:r>
            <a:r>
              <a:rPr kumimoji="1" lang="en-US" altLang="zh-TW" sz="2400" b="1" dirty="0">
                <a:solidFill>
                  <a:srgbClr val="D8B20E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】</a:t>
            </a:r>
            <a:r>
              <a:rPr kumimoji="1" lang="zh-TW" altLang="en-US" sz="2400" b="1" dirty="0">
                <a:solidFill>
                  <a:srgbClr val="D8B20E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打</a:t>
            </a:r>
            <a:r>
              <a:rPr kumimoji="1" lang="en-US" altLang="zh-TW" sz="2400" b="1" dirty="0">
                <a:solidFill>
                  <a:srgbClr val="D8B20E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@</a:t>
            </a:r>
            <a:r>
              <a:rPr kumimoji="1" lang="zh-TW" altLang="en-US" sz="2400" b="1" dirty="0">
                <a:solidFill>
                  <a:srgbClr val="D8B20E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 →</a:t>
            </a:r>
            <a:r>
              <a:rPr kumimoji="1" lang="en-US" altLang="zh-TW" sz="2400" b="1" dirty="0">
                <a:solidFill>
                  <a:srgbClr val="D8B20E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 【</a:t>
            </a:r>
            <a:r>
              <a:rPr kumimoji="1" lang="zh-TW" altLang="en-US" sz="2400" b="1" dirty="0">
                <a:solidFill>
                  <a:srgbClr val="D8B20E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分割處］選最左邊的分割符號</a:t>
            </a:r>
            <a:endParaRPr kumimoji="1" lang="en-US" altLang="zh-TW" sz="2400" b="1" dirty="0">
              <a:solidFill>
                <a:srgbClr val="D8B20E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4313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884A448-9B5E-411B-A4C5-4BB4638F1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046" y="917194"/>
            <a:ext cx="9115483" cy="5403250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A9FCF84C-259B-4C8F-9525-855852801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2852"/>
            <a:ext cx="12192000" cy="857250"/>
          </a:xfrm>
        </p:spPr>
        <p:txBody>
          <a:bodyPr>
            <a:normAutofit/>
          </a:bodyPr>
          <a:lstStyle/>
          <a:p>
            <a:pPr algn="ctr"/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操作順序</a:t>
            </a:r>
            <a:r>
              <a:rPr lang="en-US" altLang="zh-TW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點選確認即可分割</a:t>
            </a:r>
            <a:r>
              <a:rPr lang="en-US" altLang="zh-TW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Email</a:t>
            </a: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欄位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57023FD-A958-45AD-B5BC-BF512D4C4AFB}"/>
              </a:ext>
            </a:extLst>
          </p:cNvPr>
          <p:cNvSpPr/>
          <p:nvPr/>
        </p:nvSpPr>
        <p:spPr>
          <a:xfrm>
            <a:off x="7054732" y="1690254"/>
            <a:ext cx="1690256" cy="48324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81225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ãdesktop workingãçåçæå°çµæ">
            <a:extLst>
              <a:ext uri="{FF2B5EF4-FFF2-40B4-BE49-F238E27FC236}">
                <a16:creationId xmlns:a16="http://schemas.microsoft.com/office/drawing/2014/main" id="{ABA42995-0C13-4276-99A5-4AE71221C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89" b="23608"/>
          <a:stretch/>
        </p:blipFill>
        <p:spPr bwMode="auto">
          <a:xfrm>
            <a:off x="-38793" y="-1"/>
            <a:ext cx="12230793" cy="231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1DE1535F-CB00-481B-9D8B-794D62EA2774}"/>
              </a:ext>
            </a:extLst>
          </p:cNvPr>
          <p:cNvGrpSpPr/>
          <p:nvPr/>
        </p:nvGrpSpPr>
        <p:grpSpPr>
          <a:xfrm>
            <a:off x="1053143" y="520701"/>
            <a:ext cx="4249108" cy="3600450"/>
            <a:chOff x="322889" y="2527300"/>
            <a:chExt cx="5290511" cy="3676340"/>
          </a:xfrm>
          <a:solidFill>
            <a:srgbClr val="37492D">
              <a:alpha val="60000"/>
            </a:srgbClr>
          </a:solidFill>
        </p:grpSpPr>
        <p:sp>
          <p:nvSpPr>
            <p:cNvPr id="16" name="剪去單一角落矩形 1">
              <a:extLst>
                <a:ext uri="{FF2B5EF4-FFF2-40B4-BE49-F238E27FC236}">
                  <a16:creationId xmlns:a16="http://schemas.microsoft.com/office/drawing/2014/main" id="{1C467278-7465-4FB1-A655-CE0F72DD6E5D}"/>
                </a:ext>
              </a:extLst>
            </p:cNvPr>
            <p:cNvSpPr/>
            <p:nvPr/>
          </p:nvSpPr>
          <p:spPr>
            <a:xfrm>
              <a:off x="322889" y="2527300"/>
              <a:ext cx="5290511" cy="3676340"/>
            </a:xfrm>
            <a:prstGeom prst="snip1Rect">
              <a:avLst/>
            </a:prstGeom>
            <a:solidFill>
              <a:srgbClr val="EDBD1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7" name="Rectangle 7">
              <a:extLst>
                <a:ext uri="{FF2B5EF4-FFF2-40B4-BE49-F238E27FC236}">
                  <a16:creationId xmlns:a16="http://schemas.microsoft.com/office/drawing/2014/main" id="{E36FAA21-D0C5-4495-9D39-AF4B3FEBFB94}"/>
                </a:ext>
              </a:extLst>
            </p:cNvPr>
            <p:cNvSpPr/>
            <p:nvPr/>
          </p:nvSpPr>
          <p:spPr>
            <a:xfrm>
              <a:off x="506185" y="2835190"/>
              <a:ext cx="2959649" cy="6599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1" i="1" u="sng" strike="noStrike" kern="0" cap="none" spc="-113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作業</a:t>
              </a:r>
              <a:r>
                <a:rPr lang="zh-TW" altLang="en-US" sz="3600" b="1" i="1" u="sng" kern="0" spc="-113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練習</a:t>
              </a:r>
              <a:r>
                <a:rPr kumimoji="0" lang="en-US" altLang="zh-TW" sz="3600" b="1" i="1" u="sng" strike="noStrike" kern="0" cap="none" spc="-113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   </a:t>
              </a:r>
              <a:endParaRPr kumimoji="0" lang="en-US" sz="3600" b="1" i="1" u="sng" strike="noStrike" kern="0" cap="none" spc="-11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C27570D5-DD87-4295-ADF1-9A0FF7270D47}"/>
              </a:ext>
            </a:extLst>
          </p:cNvPr>
          <p:cNvSpPr/>
          <p:nvPr/>
        </p:nvSpPr>
        <p:spPr>
          <a:xfrm>
            <a:off x="1204391" y="1691660"/>
            <a:ext cx="4317318" cy="1749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kern="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2000" kern="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AW</a:t>
            </a:r>
            <a:r>
              <a:rPr lang="zh-TW" altLang="en-US" sz="2000" kern="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車行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範例</a:t>
            </a:r>
            <a:endParaRPr kumimoji="0" lang="en-US" altLang="zh-TW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kern="0" spc="-113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複習第三章的重點</a:t>
            </a:r>
            <a:endParaRPr lang="en-US" altLang="zh-TW" kern="0" spc="-113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zh-TW" altLang="en-US" kern="0" spc="-113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重新設定檔案路徑</a:t>
            </a:r>
            <a:endParaRPr lang="en-US" altLang="zh-TW" kern="0" spc="-113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zh-TW" altLang="en-US" kern="0" spc="-113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欄位分割</a:t>
            </a:r>
            <a:endParaRPr lang="en-US" altLang="zh-TW" kern="0" spc="-113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660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C45DCB8-7C21-42E3-819B-A885E5C20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506" y="914209"/>
            <a:ext cx="9148451" cy="5650415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A9FCF84C-259B-4C8F-9525-855852801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2852"/>
            <a:ext cx="12192000" cy="857250"/>
          </a:xfrm>
        </p:spPr>
        <p:txBody>
          <a:bodyPr>
            <a:normAutofit/>
          </a:bodyPr>
          <a:lstStyle/>
          <a:p>
            <a:pPr algn="ctr"/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操作順序</a:t>
            </a:r>
            <a:r>
              <a:rPr lang="en-US" altLang="zh-TW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點選編輯查詢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69DDBC0-06BF-4F84-B0D2-4AB14B242E52}"/>
              </a:ext>
            </a:extLst>
          </p:cNvPr>
          <p:cNvSpPr/>
          <p:nvPr/>
        </p:nvSpPr>
        <p:spPr>
          <a:xfrm>
            <a:off x="3153295" y="1213657"/>
            <a:ext cx="626224" cy="5578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69555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5EA7E70C-5C3E-4F72-B021-762AF22F9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019" y="759680"/>
            <a:ext cx="9703740" cy="5915440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A9FCF84C-259B-4C8F-9525-855852801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2852"/>
            <a:ext cx="12191999" cy="857250"/>
          </a:xfrm>
        </p:spPr>
        <p:txBody>
          <a:bodyPr>
            <a:normAutofit/>
          </a:bodyPr>
          <a:lstStyle/>
          <a:p>
            <a:pPr algn="ctr"/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操作順序</a:t>
            </a:r>
            <a:r>
              <a:rPr lang="en-US" altLang="zh-TW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點選資料來源設定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69DDBC0-06BF-4F84-B0D2-4AB14B242E52}"/>
              </a:ext>
            </a:extLst>
          </p:cNvPr>
          <p:cNvSpPr/>
          <p:nvPr/>
        </p:nvSpPr>
        <p:spPr>
          <a:xfrm>
            <a:off x="2715491" y="980102"/>
            <a:ext cx="504305" cy="6325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1266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DC01C06-8271-4883-93C8-93CA4E6EF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937" y="980102"/>
            <a:ext cx="8957522" cy="5546068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A9FCF84C-259B-4C8F-9525-855852801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2852"/>
            <a:ext cx="12191999" cy="857250"/>
          </a:xfrm>
        </p:spPr>
        <p:txBody>
          <a:bodyPr>
            <a:normAutofit/>
          </a:bodyPr>
          <a:lstStyle/>
          <a:p>
            <a:pPr algn="ctr"/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操作順序</a:t>
            </a:r>
            <a:r>
              <a:rPr lang="en-US" altLang="zh-TW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點選變更來源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69DDBC0-06BF-4F84-B0D2-4AB14B242E52}"/>
              </a:ext>
            </a:extLst>
          </p:cNvPr>
          <p:cNvSpPr/>
          <p:nvPr/>
        </p:nvSpPr>
        <p:spPr>
          <a:xfrm>
            <a:off x="3696392" y="5020887"/>
            <a:ext cx="504305" cy="3435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69917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840294F-09CC-4594-9169-73DDE4FF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645" y="861736"/>
            <a:ext cx="9125222" cy="5649900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A9FCF84C-259B-4C8F-9525-855852801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2852"/>
            <a:ext cx="12191999" cy="857250"/>
          </a:xfrm>
        </p:spPr>
        <p:txBody>
          <a:bodyPr>
            <a:normAutofit/>
          </a:bodyPr>
          <a:lstStyle/>
          <a:p>
            <a:pPr algn="ctr"/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操作順序</a:t>
            </a:r>
            <a:r>
              <a:rPr lang="en-US" altLang="zh-TW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點選瀏覽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69DDBC0-06BF-4F84-B0D2-4AB14B242E52}"/>
              </a:ext>
            </a:extLst>
          </p:cNvPr>
          <p:cNvSpPr/>
          <p:nvPr/>
        </p:nvSpPr>
        <p:spPr>
          <a:xfrm>
            <a:off x="6777642" y="3097875"/>
            <a:ext cx="504305" cy="3435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83187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4FFB3F3-763E-49C1-9EC6-CF013F9B0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632" y="902472"/>
            <a:ext cx="8661862" cy="5528241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A9FCF84C-259B-4C8F-9525-855852801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2852"/>
            <a:ext cx="12191999" cy="857250"/>
          </a:xfrm>
        </p:spPr>
        <p:txBody>
          <a:bodyPr>
            <a:normAutofit/>
          </a:bodyPr>
          <a:lstStyle/>
          <a:p>
            <a:pPr algn="ctr"/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操作順序</a:t>
            </a:r>
            <a:r>
              <a:rPr lang="en-US" altLang="zh-TW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點選項目位置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69DDBC0-06BF-4F84-B0D2-4AB14B242E52}"/>
              </a:ext>
            </a:extLst>
          </p:cNvPr>
          <p:cNvSpPr/>
          <p:nvPr/>
        </p:nvSpPr>
        <p:spPr>
          <a:xfrm>
            <a:off x="4998721" y="3136669"/>
            <a:ext cx="2876204" cy="21280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5706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9E17B93-88A2-418B-B7FB-A6C630C18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788" y="980102"/>
            <a:ext cx="8388505" cy="5292674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A9FCF84C-259B-4C8F-9525-855852801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2852"/>
            <a:ext cx="12191999" cy="857250"/>
          </a:xfrm>
        </p:spPr>
        <p:txBody>
          <a:bodyPr>
            <a:normAutofit/>
          </a:bodyPr>
          <a:lstStyle/>
          <a:p>
            <a:pPr algn="ctr"/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操作順序</a:t>
            </a:r>
            <a:r>
              <a:rPr lang="en-US" altLang="zh-TW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確定檔案路徑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69DDBC0-06BF-4F84-B0D2-4AB14B242E52}"/>
              </a:ext>
            </a:extLst>
          </p:cNvPr>
          <p:cNvSpPr/>
          <p:nvPr/>
        </p:nvSpPr>
        <p:spPr>
          <a:xfrm>
            <a:off x="3990110" y="2959330"/>
            <a:ext cx="3014748" cy="2937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1079BC-F5C7-4709-A041-6AC8FF8A5D2E}"/>
              </a:ext>
            </a:extLst>
          </p:cNvPr>
          <p:cNvSpPr/>
          <p:nvPr/>
        </p:nvSpPr>
        <p:spPr>
          <a:xfrm>
            <a:off x="7121235" y="4447307"/>
            <a:ext cx="462743" cy="2937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43979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6E083E8-6251-4075-A025-C70D2AF88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088" y="925081"/>
            <a:ext cx="8679665" cy="5290068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A9FCF84C-259B-4C8F-9525-855852801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2852"/>
            <a:ext cx="12191999" cy="857250"/>
          </a:xfrm>
        </p:spPr>
        <p:txBody>
          <a:bodyPr>
            <a:normAutofit/>
          </a:bodyPr>
          <a:lstStyle/>
          <a:p>
            <a:pPr algn="ctr"/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操作順序</a:t>
            </a:r>
            <a:r>
              <a:rPr lang="en-US" altLang="zh-TW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全部設定完成點選關閉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1079BC-F5C7-4709-A041-6AC8FF8A5D2E}"/>
              </a:ext>
            </a:extLst>
          </p:cNvPr>
          <p:cNvSpPr/>
          <p:nvPr/>
        </p:nvSpPr>
        <p:spPr>
          <a:xfrm>
            <a:off x="8390310" y="5007032"/>
            <a:ext cx="462743" cy="2937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42382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Enterprise mobility theme">
  <a:themeElements>
    <a:clrScheme name="Custom 16">
      <a:dk1>
        <a:srgbClr val="505050"/>
      </a:dk1>
      <a:lt1>
        <a:sysClr val="window" lastClr="FFFFFF"/>
      </a:lt1>
      <a:dk2>
        <a:srgbClr val="0072C6"/>
      </a:dk2>
      <a:lt2>
        <a:srgbClr val="002050"/>
      </a:lt2>
      <a:accent1>
        <a:srgbClr val="7FBA00"/>
      </a:accent1>
      <a:accent2>
        <a:srgbClr val="FFB900"/>
      </a:accent2>
      <a:accent3>
        <a:srgbClr val="DC3C00"/>
      </a:accent3>
      <a:accent4>
        <a:srgbClr val="00BCF2"/>
      </a:accent4>
      <a:accent5>
        <a:srgbClr val="969696"/>
      </a:accent5>
      <a:accent6>
        <a:srgbClr val="D2D2D2"/>
      </a:accent6>
      <a:hlink>
        <a:srgbClr val="FFFFFF"/>
      </a:hlink>
      <a:folHlink>
        <a:srgbClr val="FFFFFF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algn="r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91440" tIns="91440" rIns="91440" bIns="91440" rtlCol="0" anchor="t">
        <a:noAutofit/>
      </a:bodyPr>
      <a:lstStyle>
        <a:defPPr marL="171450" indent="-171450">
          <a:buFont typeface="Wingdings" pitchFamily="2" charset="2"/>
          <a:buChar char="§"/>
          <a:defRPr sz="1600" dirty="0" err="1" smtClean="0">
            <a:latin typeface="Segoe UI" pitchFamily="34" charset="0"/>
            <a:ea typeface="Segoe UI" pitchFamily="34" charset="0"/>
            <a:cs typeface="Segoe U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nterprise mobility theme" id="{94F85FF5-7348-4A8A-AF41-B6257D011216}" vid="{7561D4BD-2EF7-4217-B2B1-5257C563117B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2134</TotalTime>
  <Words>149</Words>
  <Application>Microsoft Office PowerPoint</Application>
  <PresentationFormat>寬螢幕</PresentationFormat>
  <Paragraphs>34</Paragraphs>
  <Slides>14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14</vt:i4>
      </vt:variant>
    </vt:vector>
  </HeadingPairs>
  <TitlesOfParts>
    <vt:vector size="27" baseType="lpstr">
      <vt:lpstr>Microsoft YaHei</vt:lpstr>
      <vt:lpstr>Microsoft JhengHei</vt:lpstr>
      <vt:lpstr>Microsoft JhengHei</vt:lpstr>
      <vt:lpstr>新細明體</vt:lpstr>
      <vt:lpstr>Arial</vt:lpstr>
      <vt:lpstr>Calibri</vt:lpstr>
      <vt:lpstr>Calibri Light</vt:lpstr>
      <vt:lpstr>Segoe UI</vt:lpstr>
      <vt:lpstr>Segoe UI Light</vt:lpstr>
      <vt:lpstr>Verdana</vt:lpstr>
      <vt:lpstr>Wingdings</vt:lpstr>
      <vt:lpstr>Office 佈景主題</vt:lpstr>
      <vt:lpstr>1_Enterprise mobility theme</vt:lpstr>
      <vt:lpstr>PowerPoint 簡報</vt:lpstr>
      <vt:lpstr>PowerPoint 簡報</vt:lpstr>
      <vt:lpstr>操作順序-點選編輯查詢</vt:lpstr>
      <vt:lpstr>操作順序-點選資料來源設定</vt:lpstr>
      <vt:lpstr>操作順序-點選變更來源</vt:lpstr>
      <vt:lpstr>操作順序-點選瀏覽</vt:lpstr>
      <vt:lpstr>操作順序-點選項目位置</vt:lpstr>
      <vt:lpstr>操作順序-確定檔案路徑</vt:lpstr>
      <vt:lpstr>操作順序-全部設定完成點選關閉</vt:lpstr>
      <vt:lpstr>操作順序-確認資料皆可成功載入</vt:lpstr>
      <vt:lpstr>操作順序-點選客戶資料表的Email欄位</vt:lpstr>
      <vt:lpstr>操作順序-點選分割資料行中的依分隔符號</vt:lpstr>
      <vt:lpstr>操作順序-設定分割資料行</vt:lpstr>
      <vt:lpstr>操作順序-點選確認即可分割Email欄位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蘇政霖</dc:creator>
  <cp:lastModifiedBy>蘇政霖</cp:lastModifiedBy>
  <cp:revision>39</cp:revision>
  <dcterms:created xsi:type="dcterms:W3CDTF">2018-09-06T11:02:28Z</dcterms:created>
  <dcterms:modified xsi:type="dcterms:W3CDTF">2018-09-17T11:56:32Z</dcterms:modified>
</cp:coreProperties>
</file>